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5" r:id="rId3"/>
    <p:sldId id="27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B9A"/>
    <a:srgbClr val="0A36A4"/>
    <a:srgbClr val="0C2D98"/>
    <a:srgbClr val="0B298B"/>
    <a:srgbClr val="092272"/>
    <a:srgbClr val="0F248B"/>
    <a:srgbClr val="122BA6"/>
    <a:srgbClr val="0C0660"/>
    <a:srgbClr val="072C5E"/>
    <a:srgbClr val="0B31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094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8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25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80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44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45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9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39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116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68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42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39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640" y="2644588"/>
            <a:ext cx="9346474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73B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 of changes for finalizing the Springford logo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73B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RED and SKYBLUE color exactly the same as in sample on right hand side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73B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Condense the fonts in “Springford” as detailed on slide 3 and shown in sample on right hand side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73B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 the width of bars as detailed on slide 3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73B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formats – WHITE and BLUE backgrounds as shown on slide 3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73B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colors for “</a:t>
            </a:r>
            <a:r>
              <a:rPr lang="en-US" sz="14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>
                <a:solidFill>
                  <a:srgbClr val="073B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and “</a:t>
            </a:r>
            <a:r>
              <a:rPr lang="en-U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400" dirty="0">
                <a:solidFill>
                  <a:srgbClr val="073B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as shown in sample on right hand side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73B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 the BLUE color to be exactly the same as in sample on right hand side, there is slight difference as shown on slide 2 your color is slight light at this stage.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50183" y="122539"/>
            <a:ext cx="56733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Spr</a:t>
            </a:r>
            <a:r>
              <a:rPr lang="en-US" sz="9600" spc="-150" dirty="0">
                <a:solidFill>
                  <a:srgbClr val="C00000"/>
                </a:solidFill>
                <a:latin typeface="Trebuchet MS" panose="020B0603020202020204" pitchFamily="34" charset="0"/>
              </a:rPr>
              <a:t>i</a:t>
            </a:r>
            <a:r>
              <a:rPr lang="en-US" sz="96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ngf</a:t>
            </a:r>
            <a:r>
              <a:rPr lang="en-US" sz="9600" spc="-150" dirty="0">
                <a:solidFill>
                  <a:srgbClr val="00B0F0"/>
                </a:solidFill>
                <a:latin typeface="Trebuchet MS" panose="020B0603020202020204" pitchFamily="34" charset="0"/>
              </a:rPr>
              <a:t>o</a:t>
            </a:r>
            <a:r>
              <a:rPr lang="en-US" sz="96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rd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10365166" y="620390"/>
            <a:ext cx="0" cy="82296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206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47555" y="5227381"/>
            <a:ext cx="2356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Spr</a:t>
            </a:r>
            <a:r>
              <a:rPr lang="en-US" sz="4000" spc="-150" dirty="0">
                <a:solidFill>
                  <a:srgbClr val="C00000"/>
                </a:solidFill>
                <a:latin typeface="Trebuchet MS" panose="020B0603020202020204" pitchFamily="34" charset="0"/>
              </a:rPr>
              <a:t>i</a:t>
            </a:r>
            <a:r>
              <a:rPr lang="en-US" sz="40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ngf</a:t>
            </a:r>
            <a:r>
              <a:rPr lang="en-US" sz="4000" spc="-150" dirty="0">
                <a:solidFill>
                  <a:srgbClr val="00B0F0"/>
                </a:solidFill>
                <a:latin typeface="Trebuchet MS" panose="020B0603020202020204" pitchFamily="34" charset="0"/>
              </a:rPr>
              <a:t>o</a:t>
            </a:r>
            <a:r>
              <a:rPr lang="en-US" sz="40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rd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8064" t="1577" r="19783" b="75627"/>
          <a:stretch/>
        </p:blipFill>
        <p:spPr>
          <a:xfrm>
            <a:off x="894735" y="3040049"/>
            <a:ext cx="4267200" cy="156333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5" t="53907" r="19463" b="23441"/>
          <a:stretch/>
        </p:blipFill>
        <p:spPr>
          <a:xfrm>
            <a:off x="7364362" y="3049881"/>
            <a:ext cx="4296696" cy="1553498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6622893" y="5469429"/>
            <a:ext cx="0" cy="376517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84849" y="680893"/>
            <a:ext cx="2682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-150" dirty="0">
                <a:solidFill>
                  <a:srgbClr val="FFC000"/>
                </a:solidFill>
                <a:latin typeface="Trebuchet MS" panose="020B0603020202020204" pitchFamily="34" charset="0"/>
              </a:rPr>
              <a:t>Final 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64363" y="1922562"/>
            <a:ext cx="4296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Spr</a:t>
            </a:r>
            <a:r>
              <a:rPr lang="en-US" sz="7200" spc="-150" dirty="0">
                <a:solidFill>
                  <a:srgbClr val="C00000"/>
                </a:solidFill>
                <a:latin typeface="Trebuchet MS" panose="020B0603020202020204" pitchFamily="34" charset="0"/>
              </a:rPr>
              <a:t>i</a:t>
            </a:r>
            <a:r>
              <a:rPr lang="en-US" sz="72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ngf</a:t>
            </a:r>
            <a:r>
              <a:rPr lang="en-US" sz="7200" spc="-150" dirty="0">
                <a:solidFill>
                  <a:srgbClr val="00B0F0"/>
                </a:solidFill>
                <a:latin typeface="Trebuchet MS" panose="020B0603020202020204" pitchFamily="34" charset="0"/>
              </a:rPr>
              <a:t>o</a:t>
            </a:r>
            <a:r>
              <a:rPr lang="en-US" sz="72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rd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474024" y="2217089"/>
            <a:ext cx="0" cy="82296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308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617423" y="4197759"/>
            <a:ext cx="1888088" cy="33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36" y="625444"/>
            <a:ext cx="5586446" cy="55802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8430" y="625443"/>
            <a:ext cx="5586447" cy="558021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7331337" y="1343810"/>
            <a:ext cx="287767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1936377" y="1586754"/>
            <a:ext cx="7223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7331337" y="1439434"/>
            <a:ext cx="7223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36377" y="1439434"/>
            <a:ext cx="287767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/>
          <p:cNvSpPr/>
          <p:nvPr/>
        </p:nvSpPr>
        <p:spPr>
          <a:xfrm>
            <a:off x="2709333" y="1439333"/>
            <a:ext cx="4546510" cy="160867"/>
          </a:xfrm>
          <a:custGeom>
            <a:avLst/>
            <a:gdLst>
              <a:gd name="connsiteX0" fmla="*/ 0 w 4546510"/>
              <a:gd name="connsiteY0" fmla="*/ 160867 h 160867"/>
              <a:gd name="connsiteX1" fmla="*/ 4487334 w 4546510"/>
              <a:gd name="connsiteY1" fmla="*/ 42334 h 160867"/>
              <a:gd name="connsiteX2" fmla="*/ 2159000 w 4546510"/>
              <a:gd name="connsiteY2" fmla="*/ 0 h 16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46510" h="160867">
                <a:moveTo>
                  <a:pt x="0" y="160867"/>
                </a:moveTo>
                <a:lnTo>
                  <a:pt x="4487334" y="42334"/>
                </a:lnTo>
                <a:cubicBezTo>
                  <a:pt x="4847167" y="15523"/>
                  <a:pt x="3503083" y="7761"/>
                  <a:pt x="21590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814047" y="1600200"/>
            <a:ext cx="2517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Left hand side design has the RIGHT size of bars and Springford</a:t>
            </a:r>
          </a:p>
        </p:txBody>
      </p:sp>
    </p:spTree>
    <p:extLst>
      <p:ext uri="{BB962C8B-B14F-4D97-AF65-F5344CB8AC3E}">
        <p14:creationId xmlns:p14="http://schemas.microsoft.com/office/powerpoint/2010/main" val="2958768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135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Trebuchet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FXSelect Logo</dc:title>
  <dc:creator>Sanjeev Kumar</dc:creator>
  <cp:lastModifiedBy>Sanjeev Kumar</cp:lastModifiedBy>
  <cp:revision>488</cp:revision>
  <dcterms:created xsi:type="dcterms:W3CDTF">2016-04-15T06:39:57Z</dcterms:created>
  <dcterms:modified xsi:type="dcterms:W3CDTF">2017-05-26T04:40:38Z</dcterms:modified>
</cp:coreProperties>
</file>